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71" r:id="rId16"/>
    <p:sldId id="286" r:id="rId17"/>
    <p:sldId id="261" r:id="rId18"/>
    <p:sldId id="278" r:id="rId19"/>
    <p:sldId id="260" r:id="rId20"/>
    <p:sldId id="264" r:id="rId21"/>
    <p:sldId id="285" r:id="rId22"/>
    <p:sldId id="284" r:id="rId23"/>
    <p:sldId id="282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 autoAdjust="0"/>
    <p:restoredTop sz="87311" autoAdjust="0"/>
  </p:normalViewPr>
  <p:slideViewPr>
    <p:cSldViewPr snapToGrid="0">
      <p:cViewPr varScale="1">
        <p:scale>
          <a:sx n="70" d="100"/>
          <a:sy n="70" d="100"/>
        </p:scale>
        <p:origin x="14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D502EBDC-AF57-46D6-951E-A5F45A18456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619251-3B20-4A34-BCBA-CA6EBA795458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DD6589A-E4F3-45C4-B7D4-539B4C98ED4D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FB04688-3641-4088-81BE-BE2E4A7D05DF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591F3DDE-F095-4664-8A99-CC23F33E007E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BCC548F7-2A97-4999-B887-7F20C1A48E9B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B2EDB38A-E277-45EA-8ADF-B7E1828CA62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er_patter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pattern we have chosen the </a:t>
            </a:r>
            <a:r>
              <a:rPr lang="en-US" b="1" dirty="0"/>
              <a:t>Observer Design Pattern.</a:t>
            </a:r>
            <a:br>
              <a:rPr lang="en-US" b="1" dirty="0"/>
            </a:br>
            <a:r>
              <a:rPr lang="en-US" dirty="0"/>
              <a:t>In this pattern an object (subject) maintains a list of its dependents (observers) and notifies them automatically of any state changes. 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  <a:p>
            <a:r>
              <a:rPr lang="en-US" dirty="0"/>
              <a:t>In our case we mainly use it for button-clicks and switches.</a:t>
            </a:r>
            <a:br>
              <a:rPr lang="en-US" dirty="0"/>
            </a:br>
            <a:r>
              <a:rPr lang="en-US" dirty="0"/>
              <a:t>Several On-Click listeners (for each button one) and a manager are implemented in the background deciding which button was clicked and which function to execute.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9545703C-D5F9-49C5-92F0-53DB522A0F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332" y="0"/>
            <a:ext cx="7715250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19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21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22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732</Words>
  <Application>Microsoft Office PowerPoint</Application>
  <PresentationFormat>Bildschirmpräsentation (4:3)</PresentationFormat>
  <Paragraphs>278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Kostenschätzung (FP)</vt:lpstr>
      <vt:lpstr>Kostenschätzung (FP)</vt:lpstr>
      <vt:lpstr>Risk Management</vt:lpstr>
      <vt:lpstr>Aufbau</vt:lpstr>
      <vt:lpstr>Demo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Paul Giesa</cp:lastModifiedBy>
  <cp:revision>93</cp:revision>
  <dcterms:created xsi:type="dcterms:W3CDTF">2016-12-07T18:43:58Z</dcterms:created>
  <dcterms:modified xsi:type="dcterms:W3CDTF">2017-06-19T13:49:14Z</dcterms:modified>
</cp:coreProperties>
</file>